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19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10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21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48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36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89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64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0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34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96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03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3A7C3-C772-49A4-9D67-D255306F2D87}" type="datetimeFigureOut">
              <a:rPr lang="ru-RU" smtClean="0"/>
              <a:t>06.11.2021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34147-A4C6-476D-B085-70130E8B02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49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Изменения в ЕГЭ по обществознани</a:t>
            </a:r>
            <a:r>
              <a:rPr lang="ru-RU" b="1" dirty="0">
                <a:solidFill>
                  <a:srgbClr val="C00000"/>
                </a:solidFill>
                <a:latin typeface="Bookman Old Style" pitchFamily="18" charset="0"/>
              </a:rPr>
              <a:t>ю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ЕГЭ ОБЩ 2022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590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100" b="1" dirty="0" smtClean="0">
                <a:effectLst/>
                <a:latin typeface="Bookman Old Style" pitchFamily="18" charset="0"/>
                <a:ea typeface="Times New Roman"/>
                <a:cs typeface="Times New Roman"/>
              </a:rPr>
              <a:t/>
            </a:r>
            <a:br>
              <a:rPr lang="ru-RU" sz="3100" b="1" dirty="0" smtClean="0">
                <a:effectLst/>
                <a:latin typeface="Bookman Old Style" pitchFamily="18" charset="0"/>
                <a:ea typeface="Times New Roman"/>
                <a:cs typeface="Times New Roman"/>
              </a:rPr>
            </a:br>
            <a:r>
              <a:rPr lang="ru-RU" sz="3100" b="1" dirty="0" smtClean="0">
                <a:effectLst/>
                <a:latin typeface="Bookman Old Style" pitchFamily="18" charset="0"/>
                <a:ea typeface="Times New Roman"/>
                <a:cs typeface="Times New Roman"/>
              </a:rPr>
              <a:t>ЧАСТЬ 1. Официальные данные от ФИПИ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70912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В работу внесены следующие изменения.</a:t>
            </a:r>
            <a:endParaRPr lang="ru-RU" sz="29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Из части 1 КИМ исключены задания 1, 2 и 20 по нумерации 2021 г.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Задание с кратким ответом на анализ графика спроса и предложения (задание 10 в КИМ 2021 г.) преобразовано в задание с развёрнутым ответом (задание 21 по нумерации 2022 г.).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В части 2 КИМ устранены дублирующие друг друга по проверяемым умениям задания (задания 22 и 26 исключены, задания 25 (позиция 25.1) и 23 из КИМ ЕГЭ 2021 г. сохранены в составном задании к тексту).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Максимальный балл за выполнение задания–задачи 22 (по нумерации 2022 г.) увеличен с 3 до 4 баллов.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В КИМ ЕГЭ 2022 г. не включено альтернативное задание, требующее написания мини-сочинения (задание 29 КИМ 2021 г.).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В часть 2 включено задание с развёрнутым ответом по Конституции Российской Федерации и законодательству Российской Федерации (задание 23 по нумерации 2022 г.).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Задание на составление плана развёрнутого ответа по предложенной теме (задание 28 в КИМ ЕГЭ 2021 г.) включено в составное задание, соединившее в себе составление плана и элементы мини-сочинения (задания 24 и 25 по нумерации 2022 г.).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Максимальный балл изменён с 64 до 57 баллов.</a:t>
            </a:r>
            <a:endParaRPr lang="ru-RU" sz="29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</a:pPr>
            <a:r>
              <a:rPr lang="ru-RU" sz="2900" dirty="0" smtClean="0">
                <a:effectLst/>
                <a:latin typeface="Times New Roman"/>
                <a:ea typeface="Times New Roman"/>
                <a:cs typeface="Times New Roman"/>
              </a:rPr>
              <a:t>Общее время выполнения работы сокращено с 235 до 180 минут.</a:t>
            </a:r>
            <a:endParaRPr lang="ru-RU" sz="29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68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2800" b="1" dirty="0" smtClean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2800" b="1" dirty="0" smtClean="0">
                <a:effectLst/>
                <a:latin typeface="Times New Roman"/>
                <a:ea typeface="Times New Roman"/>
                <a:cs typeface="Times New Roman"/>
              </a:rPr>
              <a:t>ЧАСТЬ 2. Что говорят эксперты об изменения в ЕГЭ 2022 по обществознанию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СОКРАТИЛИ ВРЕМЯ ДО 3 ЧАСОВ</a:t>
            </a:r>
            <a:endParaRPr lang="ru-RU" sz="2800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indent="63055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Составители убрали 4 задания в тесте, а вторую часть по объему оставили прежней. Изменения теста сэкономят лишь пару минут, в то время как экзамен сократили на целый час</a:t>
            </a:r>
            <a:endParaRPr lang="ru-RU" sz="2800" dirty="0">
              <a:ea typeface="Calibri"/>
              <a:cs typeface="Times New Roman"/>
            </a:endParaRPr>
          </a:p>
          <a:p>
            <a:pPr indent="63055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Текущей длительности (3 ч 55 мин) часто не хватало даже умным ученикам. Мы знаем истории, когда ребята не получали 100 лишь по той причине, что просто не успели дописать ответы.</a:t>
            </a:r>
            <a:endParaRPr lang="ru-RU" sz="2800" dirty="0">
              <a:ea typeface="Calibri"/>
              <a:cs typeface="Times New Roman"/>
            </a:endParaRPr>
          </a:p>
          <a:p>
            <a:pPr indent="630555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effectLst/>
                <a:latin typeface="Times New Roman"/>
                <a:ea typeface="Times New Roman"/>
                <a:cs typeface="Times New Roman"/>
              </a:rPr>
              <a:t>ВТОРАЯ ЧАСТЬ</a:t>
            </a:r>
            <a:endParaRPr lang="ru-RU" sz="2800" dirty="0">
              <a:ea typeface="Calibri"/>
              <a:cs typeface="Times New Roman"/>
            </a:endParaRPr>
          </a:p>
          <a:p>
            <a:pPr indent="63055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во второй части появились 2 новых тематических задания: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21 (экономика): задача на график спроса и предложения. К привычным неценовым факторам добавили равновесную цену, закон спроса и предложения</a:t>
            </a:r>
            <a:endParaRPr lang="ru-RU" sz="28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23 (право): дано положение о Конституции РФ, его нужно пояснить на примере самой Конституции. Вместо неё также могут дать и другие законы</a:t>
            </a:r>
            <a:endParaRPr lang="ru-RU" sz="2800" dirty="0"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Есть много вопросов, как составители планируют выдерживать баланс блоков во второй части. Даже в демоверсии сразу 7 (!) заданий из 9 по политике и праву — это текст, новое 23 и план</a:t>
            </a:r>
            <a:endParaRPr lang="ru-RU" sz="2800" dirty="0"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Если распределять задания равномерно, то на каждый блок надо ~ по 2 задания (9 / 5 = 1,8). И даже новые тематические задания особо не помешают</a:t>
            </a:r>
            <a:endParaRPr lang="ru-RU" sz="2800" dirty="0"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Чтобы это было возможным, 25 задание логично отделить от 24 — и дать его по другому блоку. Сейчас их объединение кажется логичным: составили просто улучшили условие из перспективной модели</a:t>
            </a:r>
            <a:endParaRPr lang="ru-RU" sz="2800" dirty="0"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/>
                <a:ea typeface="Times New Roman"/>
                <a:cs typeface="Times New Roman"/>
              </a:rPr>
              <a:t>Но они могут спокойно существовать и отдельно. Кажется, это единственная возможность сохранить разнообразие заданий и не нарушить баланс блоков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261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-3919935"/>
            <a:ext cx="8856984" cy="922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b="1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/>
                <a:ea typeface="Times New Roman"/>
                <a:cs typeface="Times New Roman"/>
              </a:rPr>
              <a:t>СПАСИБО СОСТАВИТЕЛЯМ ЗА ЧЕТКОЕ РАЗДЕЛЕНИЕ 1 И 2 ЧАСТИ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В перспективной модели тест и вторая часть были вперемешку. Так уже сделали в ОГЭ, хотели добавить и в ЕГЭ. Но кажется очевидным, что в условиях стресса ответы легко могут «поехать» в бланке, что приведёт к потере баллов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В проекте демоверсии разработчики сохранили текущий порядок заданий. И это очень хорошая новость!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/>
                <a:ea typeface="Times New Roman"/>
                <a:cs typeface="Times New Roman"/>
              </a:rPr>
              <a:t>ПОЧЕМУ ОСТАВИЛИ 3 И 12 ЗАДАНИЯ (ПО СТАРОЙ НУМЕРАЦИИ)?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В перспективной модели предлагали убрать 3 задание, а 12 перенести во вторую часть. Однако оба задания остались в старом варианте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С # 3 особых мыслей нет. А вот в новой модели # 12 просто могли найти пробелы при апробации. Есть вероятность, что его доработают и введут в следующем году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/>
                <a:ea typeface="Times New Roman"/>
                <a:cs typeface="Times New Roman"/>
              </a:rPr>
              <a:t>ИЗМЕНЕНИЯ В # 21, 22 И 25 (ПО СТАРОЙ НУМЕРАЦИИ)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Задания 21 и 22 раньше были очень похожи друг на друга. В одном было 3 вопроса по тексту, в другом — 2 вопроса по тексту и раскрытие термина. Чтобы избежать дублирования, в 22 оставили только термин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22 и 25 тоже были похожи друг на друга: в обоих заданиях нужно было раскрыть смысл термина. Причём часто это были одни и те же понятия. Поэтому и их решили объединить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На выходе имеем 21 задание с вопросами по тексту и 22 задание, в котором спрашивают лишь термин. А проверяют его по бывшему критерию 25.1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Это решение кажется вполне удачным и продуманным!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/>
                <a:ea typeface="Times New Roman"/>
                <a:cs typeface="Times New Roman"/>
              </a:rPr>
              <a:t>НОВОЕ В КОДИФИКАТОРЕ И СПЕЦИФИКАЦИИ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/>
                <a:ea typeface="Times New Roman"/>
              </a:rPr>
              <a:t>В кодификатор добавили примерный перечень того, что могут спрашивать</a:t>
            </a:r>
            <a:r>
              <a:rPr lang="ru-RU" sz="1400" dirty="0" smtClean="0">
                <a:effectLst/>
                <a:latin typeface="Times New Roman"/>
                <a:ea typeface="Times New Roman"/>
              </a:rPr>
              <a:t>.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 Выглядит это примерно так:</a:t>
            </a:r>
            <a:endParaRPr lang="ru-RU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083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un9-42.userapi.com/impg/fu6V5YCDZ3mq6PQKwf02DjUEtfSgk7XFXf3rug/QMTzOb2hgaY.jpg?size=807x299&amp;quality=96&amp;sign=8129799fada4047246d459654291934d&amp;type=albu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352927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407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751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Изменения в ЕГЭ по обществознанию</vt:lpstr>
      <vt:lpstr> ЧАСТЬ 1. Официальные данные от ФИПИ </vt:lpstr>
      <vt:lpstr> ЧАСТЬ 2. Что говорят эксперты об изменения в ЕГЭ 2022 по обществознанию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ЕГЭ по обществознанию</dc:title>
  <dc:creator>margaritap1061@outlook.com</dc:creator>
  <cp:lastModifiedBy>margaritap1061@outlook.com</cp:lastModifiedBy>
  <cp:revision>2</cp:revision>
  <dcterms:created xsi:type="dcterms:W3CDTF">2021-10-27T07:55:02Z</dcterms:created>
  <dcterms:modified xsi:type="dcterms:W3CDTF">2021-11-06T12:36:33Z</dcterms:modified>
</cp:coreProperties>
</file>